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1" r:id="rId3"/>
    <p:sldId id="262" r:id="rId4"/>
    <p:sldId id="266" r:id="rId5"/>
    <p:sldId id="264" r:id="rId6"/>
    <p:sldId id="267" r:id="rId7"/>
    <p:sldId id="268" r:id="rId8"/>
    <p:sldId id="257" r:id="rId9"/>
    <p:sldId id="258" r:id="rId10"/>
    <p:sldId id="259" r:id="rId11"/>
    <p:sldId id="260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478"/>
            <a:ext cx="5564052" cy="315545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95486"/>
            <a:ext cx="4931757" cy="324036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367279"/>
            <a:ext cx="4176464" cy="277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64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Bun = RE-ORIENTATION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-12154" y="2430040"/>
            <a:ext cx="4800178" cy="2713459"/>
          </a:xfrm>
        </p:spPr>
        <p:txBody>
          <a:bodyPr/>
          <a:lstStyle/>
          <a:p>
            <a:pPr algn="just"/>
            <a:r>
              <a:rPr lang="en-US" sz="1600" u="sng" dirty="0" smtClean="0">
                <a:solidFill>
                  <a:schemeClr val="tx1"/>
                </a:solidFill>
              </a:rPr>
              <a:t>we </a:t>
            </a:r>
            <a:r>
              <a:rPr lang="en-US" sz="1600" u="sng" dirty="0">
                <a:solidFill>
                  <a:schemeClr val="tx1"/>
                </a:solidFill>
              </a:rPr>
              <a:t>were tired but </a:t>
            </a:r>
            <a:endParaRPr lang="en-US" sz="1600" u="sng" dirty="0" smtClean="0">
              <a:solidFill>
                <a:schemeClr val="tx1"/>
              </a:solidFill>
            </a:endParaRPr>
          </a:p>
          <a:p>
            <a:r>
              <a:rPr lang="en-US" sz="1600" u="sng" dirty="0" smtClean="0">
                <a:solidFill>
                  <a:schemeClr val="tx1"/>
                </a:solidFill>
              </a:rPr>
              <a:t>happy </a:t>
            </a:r>
            <a:r>
              <a:rPr lang="en-US" sz="1600" u="sng" dirty="0">
                <a:solidFill>
                  <a:schemeClr val="tx1"/>
                </a:solidFill>
              </a:rPr>
              <a:t>because we had so much fun.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915566"/>
            <a:ext cx="3019425" cy="15144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82765" y="2931790"/>
            <a:ext cx="3032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Optional </a:t>
            </a:r>
            <a:r>
              <a:rPr lang="en-US" dirty="0" smtClean="0"/>
              <a:t>closing/</a:t>
            </a:r>
            <a:r>
              <a:rPr lang="th-TH" dirty="0"/>
              <a:t>ไม่</a:t>
            </a:r>
            <a:r>
              <a:rPr lang="th-TH" dirty="0" smtClean="0"/>
              <a:t>จำเป็น</a:t>
            </a:r>
            <a:endParaRPr lang="en-US" dirty="0" smtClean="0"/>
          </a:p>
          <a:p>
            <a:r>
              <a:rPr lang="en-US" dirty="0" smtClean="0"/>
              <a:t>    (impression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4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9502"/>
            <a:ext cx="8496944" cy="460648"/>
          </a:xfrm>
        </p:spPr>
        <p:txBody>
          <a:bodyPr/>
          <a:lstStyle/>
          <a:p>
            <a:pPr lvl="0"/>
            <a:r>
              <a:rPr lang="en-US" sz="3200" b="1" dirty="0"/>
              <a:t>Historical site is?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395536" y="1635646"/>
            <a:ext cx="7334472" cy="907505"/>
          </a:xfrm>
        </p:spPr>
        <p:txBody>
          <a:bodyPr/>
          <a:lstStyle/>
          <a:p>
            <a:pPr lvl="0"/>
            <a:r>
              <a:rPr lang="en-US" dirty="0" smtClean="0"/>
              <a:t>a</a:t>
            </a:r>
            <a:r>
              <a:rPr lang="en-US" sz="1800" dirty="0" smtClean="0"/>
              <a:t>. Official </a:t>
            </a:r>
            <a:r>
              <a:rPr lang="en-US" sz="1800" dirty="0"/>
              <a:t>location where pieces of history have been preserved due to their cultural heritage value.</a:t>
            </a:r>
          </a:p>
          <a:p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95536" y="2724054"/>
            <a:ext cx="7334472" cy="907505"/>
          </a:xfrm>
          <a:prstGeom prst="rect">
            <a:avLst/>
          </a:prstGeom>
        </p:spPr>
        <p:txBody>
          <a:bodyPr lIns="396000" anchor="t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b. </a:t>
            </a:r>
            <a:r>
              <a:rPr lang="en-US" sz="1800" dirty="0" smtClean="0"/>
              <a:t>Official </a:t>
            </a:r>
            <a:r>
              <a:rPr lang="en-US" sz="1800" dirty="0"/>
              <a:t>location where pieces of history have been placed due to their oldest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7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Historical site in Egypt?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707654"/>
            <a:ext cx="1872208" cy="504056"/>
          </a:xfrm>
        </p:spPr>
        <p:txBody>
          <a:bodyPr/>
          <a:lstStyle/>
          <a:p>
            <a:pPr lvl="0"/>
            <a:r>
              <a:rPr lang="en-US" sz="1800" dirty="0" smtClean="0"/>
              <a:t>a. Eiffel </a:t>
            </a:r>
            <a:r>
              <a:rPr lang="en-US" sz="1800" dirty="0"/>
              <a:t>tower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6012160" y="1707654"/>
            <a:ext cx="2581944" cy="504056"/>
          </a:xfrm>
        </p:spPr>
        <p:txBody>
          <a:bodyPr/>
          <a:lstStyle/>
          <a:p>
            <a:pPr lvl="0"/>
            <a:r>
              <a:rPr lang="en-US" sz="1800" dirty="0" smtClean="0"/>
              <a:t>b. Pyramid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6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Historical site in Indonesia?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9622"/>
            <a:ext cx="2592288" cy="460648"/>
          </a:xfrm>
        </p:spPr>
        <p:txBody>
          <a:bodyPr/>
          <a:lstStyle/>
          <a:p>
            <a:pPr lvl="0"/>
            <a:r>
              <a:rPr lang="en-US" dirty="0" smtClean="0"/>
              <a:t>a. Pyramid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5220072" y="1491630"/>
            <a:ext cx="2797968" cy="504056"/>
          </a:xfrm>
        </p:spPr>
        <p:txBody>
          <a:bodyPr/>
          <a:lstStyle/>
          <a:p>
            <a:r>
              <a:rPr lang="en-US" sz="2000" dirty="0" smtClean="0"/>
              <a:t>b. Borobudur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7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Historical site in </a:t>
            </a:r>
            <a:r>
              <a:rPr lang="en-US" dirty="0" smtClean="0"/>
              <a:t>Thailand?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9622"/>
            <a:ext cx="2592288" cy="460648"/>
          </a:xfrm>
        </p:spPr>
        <p:txBody>
          <a:bodyPr/>
          <a:lstStyle/>
          <a:p>
            <a:pPr lvl="0"/>
            <a:r>
              <a:rPr lang="en-US" dirty="0" smtClean="0"/>
              <a:t>a. </a:t>
            </a:r>
            <a:r>
              <a:rPr lang="en-US" dirty="0" err="1" smtClean="0"/>
              <a:t>Sukhothai</a:t>
            </a:r>
            <a:r>
              <a:rPr lang="en-US" dirty="0" smtClean="0"/>
              <a:t> park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5220072" y="1491630"/>
            <a:ext cx="2797968" cy="504056"/>
          </a:xfrm>
        </p:spPr>
        <p:txBody>
          <a:bodyPr/>
          <a:lstStyle/>
          <a:p>
            <a:r>
              <a:rPr lang="en-US" sz="2000" dirty="0" smtClean="0"/>
              <a:t>b. Sphinx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8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Sturucture</a:t>
            </a:r>
            <a:r>
              <a:rPr lang="en-US" dirty="0" smtClean="0"/>
              <a:t> of recount text?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9622"/>
            <a:ext cx="4392488" cy="720080"/>
          </a:xfrm>
        </p:spPr>
        <p:txBody>
          <a:bodyPr/>
          <a:lstStyle/>
          <a:p>
            <a:pPr lvl="0"/>
            <a:r>
              <a:rPr lang="en-US" dirty="0" smtClean="0"/>
              <a:t>a. </a:t>
            </a:r>
            <a:r>
              <a:rPr lang="en-US" dirty="0"/>
              <a:t>Orientation, events, re-orientation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043608" y="2571750"/>
            <a:ext cx="5400600" cy="792088"/>
          </a:xfrm>
        </p:spPr>
        <p:txBody>
          <a:bodyPr/>
          <a:lstStyle/>
          <a:p>
            <a:pPr lvl="0"/>
            <a:r>
              <a:rPr lang="en-US" sz="2000" dirty="0" smtClean="0"/>
              <a:t>b. </a:t>
            </a:r>
            <a:r>
              <a:rPr lang="en-US" sz="2000" dirty="0"/>
              <a:t>Events, orientation, re-orientation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8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361" y="-12302"/>
            <a:ext cx="3876339" cy="25840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20984"/>
            <a:ext cx="3491883" cy="31382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34" y="2571750"/>
            <a:ext cx="3433418" cy="257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627" y="2570212"/>
            <a:ext cx="2775955" cy="25732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83" y="2420778"/>
            <a:ext cx="3029508" cy="27227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344" y="20985"/>
            <a:ext cx="3203848" cy="239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Bun = ORIENTATION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-8706" y="2355726"/>
            <a:ext cx="5040560" cy="2592288"/>
          </a:xfrm>
        </p:spPr>
        <p:txBody>
          <a:bodyPr/>
          <a:lstStyle/>
          <a:p>
            <a:pPr algn="just"/>
            <a:r>
              <a:rPr lang="en-US" sz="1600" u="sng" dirty="0">
                <a:solidFill>
                  <a:schemeClr val="tx1"/>
                </a:solidFill>
              </a:rPr>
              <a:t>Y</a:t>
            </a:r>
            <a:r>
              <a:rPr lang="en-US" sz="1600" u="sng" dirty="0" smtClean="0">
                <a:solidFill>
                  <a:schemeClr val="tx1"/>
                </a:solidFill>
              </a:rPr>
              <a:t>esterday </a:t>
            </a:r>
            <a:r>
              <a:rPr lang="en-US" sz="1600" u="sng" dirty="0">
                <a:solidFill>
                  <a:schemeClr val="tx1"/>
                </a:solidFill>
              </a:rPr>
              <a:t>my family went to the zoo to see the </a:t>
            </a:r>
            <a:endParaRPr lang="en-US" sz="1600" u="sng" dirty="0" smtClean="0">
              <a:solidFill>
                <a:schemeClr val="tx1"/>
              </a:solidFill>
            </a:endParaRPr>
          </a:p>
          <a:p>
            <a:r>
              <a:rPr lang="en-US" sz="1600" u="sng" dirty="0" smtClean="0">
                <a:solidFill>
                  <a:schemeClr val="tx1"/>
                </a:solidFill>
              </a:rPr>
              <a:t>elephant </a:t>
            </a:r>
            <a:r>
              <a:rPr lang="en-US" sz="1600" u="sng" dirty="0">
                <a:solidFill>
                  <a:schemeClr val="tx1"/>
                </a:solidFill>
              </a:rPr>
              <a:t>and other </a:t>
            </a:r>
            <a:r>
              <a:rPr lang="en-US" sz="1600" u="sng" dirty="0" smtClean="0">
                <a:solidFill>
                  <a:schemeClr val="tx1"/>
                </a:solidFill>
              </a:rPr>
              <a:t>animal.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32014" y="2859782"/>
            <a:ext cx="3672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/>
              <a:t>Who</a:t>
            </a:r>
            <a:r>
              <a:rPr lang="en-US" sz="2400" dirty="0" smtClean="0"/>
              <a:t>? </a:t>
            </a: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/>
              <a:t>Where</a:t>
            </a:r>
            <a:r>
              <a:rPr lang="en-US" sz="2400" dirty="0" smtClean="0"/>
              <a:t>?     </a:t>
            </a:r>
            <a:r>
              <a:rPr lang="th-TH" sz="2400" dirty="0" smtClean="0"/>
              <a:t>บท</a:t>
            </a:r>
            <a:r>
              <a:rPr lang="th-TH" sz="2400" dirty="0"/>
              <a:t>นำ</a:t>
            </a: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/>
              <a:t>When?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987574"/>
            <a:ext cx="2964329" cy="936104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6444208" y="3003798"/>
            <a:ext cx="324022" cy="7920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7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Lettuce, Meat, Cheese = EVENT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0" y="1347614"/>
            <a:ext cx="5076056" cy="3745594"/>
          </a:xfrm>
        </p:spPr>
        <p:txBody>
          <a:bodyPr/>
          <a:lstStyle/>
          <a:p>
            <a:r>
              <a:rPr lang="en-US" dirty="0"/>
              <a:t>Yesterday my family went to the zoo to see the </a:t>
            </a:r>
          </a:p>
          <a:p>
            <a:r>
              <a:rPr lang="en-US" dirty="0"/>
              <a:t>elephant and other animal. When we got to the </a:t>
            </a:r>
            <a:r>
              <a:rPr lang="en-US" dirty="0" smtClean="0"/>
              <a:t>zoo</a:t>
            </a:r>
            <a:r>
              <a:rPr lang="en-US" sz="2000" dirty="0"/>
              <a:t>, </a:t>
            </a:r>
            <a:r>
              <a:rPr lang="en-US" sz="1800" u="sng" dirty="0">
                <a:solidFill>
                  <a:schemeClr val="tx1"/>
                </a:solidFill>
              </a:rPr>
              <a:t>we went to the </a:t>
            </a:r>
            <a:r>
              <a:rPr lang="en-US" sz="1800" u="sng" dirty="0" smtClean="0">
                <a:solidFill>
                  <a:schemeClr val="tx1"/>
                </a:solidFill>
              </a:rPr>
              <a:t> shop </a:t>
            </a:r>
            <a:r>
              <a:rPr lang="en-US" sz="1800" u="sng" dirty="0">
                <a:solidFill>
                  <a:schemeClr val="tx1"/>
                </a:solidFill>
              </a:rPr>
              <a:t>to buy some food to </a:t>
            </a:r>
            <a:endParaRPr lang="en-US" sz="1800" u="sng" dirty="0" smtClean="0">
              <a:solidFill>
                <a:schemeClr val="tx1"/>
              </a:solidFill>
            </a:endParaRPr>
          </a:p>
          <a:p>
            <a:r>
              <a:rPr lang="en-US" sz="1800" u="sng" dirty="0" smtClean="0">
                <a:solidFill>
                  <a:schemeClr val="tx1"/>
                </a:solidFill>
              </a:rPr>
              <a:t>give </a:t>
            </a:r>
            <a:r>
              <a:rPr lang="en-US" sz="1800" u="sng" dirty="0">
                <a:solidFill>
                  <a:schemeClr val="tx1"/>
                </a:solidFill>
              </a:rPr>
              <a:t>to the animals.</a:t>
            </a:r>
          </a:p>
          <a:p>
            <a:r>
              <a:rPr lang="en-US" dirty="0"/>
              <a:t>After getting the food</a:t>
            </a:r>
            <a:r>
              <a:rPr lang="en-US" sz="2000" dirty="0"/>
              <a:t> </a:t>
            </a:r>
            <a:r>
              <a:rPr lang="en-US" sz="1800" u="sng" dirty="0">
                <a:solidFill>
                  <a:schemeClr val="tx1"/>
                </a:solidFill>
              </a:rPr>
              <a:t>we went to the </a:t>
            </a:r>
            <a:r>
              <a:rPr lang="en-US" sz="1800" u="sng" dirty="0" smtClean="0">
                <a:solidFill>
                  <a:schemeClr val="tx1"/>
                </a:solidFill>
              </a:rPr>
              <a:t>nocturnal house where   </a:t>
            </a:r>
            <a:r>
              <a:rPr lang="en-US" sz="1800" u="sng" dirty="0">
                <a:solidFill>
                  <a:schemeClr val="tx1"/>
                </a:solidFill>
              </a:rPr>
              <a:t>we saw birds and reptiles which </a:t>
            </a:r>
            <a:endParaRPr lang="en-US" sz="1800" u="sng" dirty="0" smtClean="0">
              <a:solidFill>
                <a:schemeClr val="tx1"/>
              </a:solidFill>
            </a:endParaRPr>
          </a:p>
          <a:p>
            <a:r>
              <a:rPr lang="en-US" sz="1800" u="sng" dirty="0" smtClean="0">
                <a:solidFill>
                  <a:schemeClr val="tx1"/>
                </a:solidFill>
              </a:rPr>
              <a:t>only </a:t>
            </a:r>
            <a:r>
              <a:rPr lang="en-US" sz="1800" u="sng" dirty="0">
                <a:solidFill>
                  <a:schemeClr val="tx1"/>
                </a:solidFill>
              </a:rPr>
              <a:t>come out at night.</a:t>
            </a:r>
          </a:p>
          <a:p>
            <a:endParaRPr lang="en-US" sz="1800" dirty="0"/>
          </a:p>
        </p:txBody>
      </p:sp>
      <p:pic>
        <p:nvPicPr>
          <p:cNvPr id="1026" name="Picture 2" descr="C:\Users\Alex\Downloads\,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307" y="88014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17307" y="336383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SEQUENCE/ </a:t>
            </a:r>
            <a:r>
              <a:rPr lang="th-TH" dirty="0"/>
              <a:t>ลำดับเหตุการณ์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213</Words>
  <Application>Microsoft Office PowerPoint</Application>
  <PresentationFormat>On-screen Show (16:9)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PowerPoint Presentation</vt:lpstr>
      <vt:lpstr>PowerPoint Presentation</vt:lpstr>
      <vt:lpstr>Historical site in Egypt? </vt:lpstr>
      <vt:lpstr>Historical site in Indonesia? </vt:lpstr>
      <vt:lpstr>Historical site in Thailand? </vt:lpstr>
      <vt:lpstr>Sturucture of recount text? </vt:lpstr>
      <vt:lpstr>PowerPoint Presentation</vt:lpstr>
      <vt:lpstr>Top Bun = ORIENTATION</vt:lpstr>
      <vt:lpstr>Lettuce, Meat, Cheese = EVENT</vt:lpstr>
      <vt:lpstr>Bottom Bun = RE-ORIENTATION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Alex</cp:lastModifiedBy>
  <cp:revision>46</cp:revision>
  <dcterms:created xsi:type="dcterms:W3CDTF">2014-04-01T16:27:38Z</dcterms:created>
  <dcterms:modified xsi:type="dcterms:W3CDTF">2018-08-19T06:12:48Z</dcterms:modified>
</cp:coreProperties>
</file>